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>
      <p:cViewPr varScale="1">
        <p:scale>
          <a:sx n="71" d="100"/>
          <a:sy n="71" d="100"/>
        </p:scale>
        <p:origin x="66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D83971-0B5C-4EAC-819F-D9B76D84682F}" type="datetimeFigureOut">
              <a:rPr lang="en-US"/>
              <a:t>4/25/2016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8FDB6F-7B61-4791-96E6-6407C6ABE51D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47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FDB6F-7B61-4791-96E6-6407C6ABE51D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826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FDB6F-7B61-4791-96E6-6407C6ABE51D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71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FDB6F-7B61-4791-96E6-6407C6ABE51D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6837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FDB6F-7B61-4791-96E6-6407C6ABE51D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057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IMAGE COMPRESSION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Dylan Greene</a:t>
            </a:r>
          </a:p>
          <a:p>
            <a:r>
              <a:rPr lang="en-US" dirty="0"/>
              <a:t>Kyle Gifaldi</a:t>
            </a:r>
          </a:p>
        </p:txBody>
      </p:sp>
    </p:spTree>
    <p:extLst>
      <p:ext uri="{BB962C8B-B14F-4D97-AF65-F5344CB8AC3E}">
        <p14:creationId xmlns:p14="http://schemas.microsoft.com/office/powerpoint/2010/main" val="229973436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2713" y="983464"/>
            <a:ext cx="4588822" cy="1447800"/>
          </a:xfrm>
        </p:spPr>
        <p:txBody>
          <a:bodyPr/>
          <a:lstStyle/>
          <a:p>
            <a:r>
              <a:rPr lang="en-US" sz="4800" dirty="0">
                <a:solidFill>
                  <a:srgbClr val="EBEBEB"/>
                </a:solidFill>
                <a:latin typeface="Century Gothic" charset="0"/>
              </a:rPr>
              <a:t>Why Image Compression?</a:t>
            </a:r>
            <a:r>
              <a:rPr lang="en-US" sz="4800" dirty="0">
                <a:solidFill>
                  <a:srgbClr val="000000"/>
                </a:solidFill>
                <a:latin typeface="Century Gothic" charset="0"/>
              </a:rPr>
              <a:t> 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92125" y="2524125"/>
            <a:ext cx="4981854" cy="352781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lvl="1"/>
            <a:r>
              <a:rPr lang="en-US" sz="2400" dirty="0">
                <a:latin typeface="Arial" charset="0"/>
              </a:rPr>
              <a:t>Inspired by the show Silicon Valley  </a:t>
            </a:r>
          </a:p>
          <a:p>
            <a:pPr lvl="1"/>
            <a:r>
              <a:rPr lang="en-US" sz="2400" dirty="0">
                <a:latin typeface="Arial" charset="0"/>
              </a:rPr>
              <a:t>Data compression is powerful and prominent  </a:t>
            </a:r>
          </a:p>
          <a:p>
            <a:pPr lvl="1"/>
            <a:r>
              <a:rPr lang="en-US" sz="2400" dirty="0">
                <a:latin typeface="Arial" charset="0"/>
              </a:rPr>
              <a:t>Did not want to make a game  </a:t>
            </a:r>
            <a:endParaRPr lang="en-US" sz="2600" dirty="0">
              <a:latin typeface="Arial" charset="0"/>
            </a:endParaRPr>
          </a:p>
          <a:p>
            <a:pPr lvl="1"/>
            <a:r>
              <a:rPr lang="en-US" sz="2400" dirty="0">
                <a:latin typeface="Arial" charset="0"/>
              </a:rPr>
              <a:t>Wanted a challenge  </a:t>
            </a:r>
          </a:p>
          <a:p>
            <a:pPr lvl="2"/>
            <a:r>
              <a:rPr lang="en-US" sz="2200" dirty="0">
                <a:latin typeface="Arial" charset="0"/>
              </a:rPr>
              <a:t>Something we knew nothing about  </a:t>
            </a:r>
          </a:p>
          <a:p>
            <a:pPr lvl="1"/>
            <a:endParaRPr lang="en-US" sz="2400" dirty="0"/>
          </a:p>
        </p:txBody>
      </p:sp>
      <p:pic>
        <p:nvPicPr>
          <p:cNvPr id="3" name="Content Placeholder 2" descr="13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962739" y="1914954"/>
            <a:ext cx="5683653" cy="3196066"/>
          </a:xfrm>
        </p:spPr>
      </p:pic>
    </p:spTree>
    <p:extLst>
      <p:ext uri="{BB962C8B-B14F-4D97-AF65-F5344CB8AC3E}">
        <p14:creationId xmlns:p14="http://schemas.microsoft.com/office/powerpoint/2010/main" val="375346884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4913" y="1257031"/>
            <a:ext cx="3981910" cy="1400175"/>
          </a:xfrm>
        </p:spPr>
        <p:txBody>
          <a:bodyPr/>
          <a:lstStyle/>
          <a:p>
            <a:r>
              <a:rPr lang="en-US" sz="5400" dirty="0"/>
              <a:t>UML Diagram</a:t>
            </a:r>
          </a:p>
        </p:txBody>
      </p:sp>
      <p:pic>
        <p:nvPicPr>
          <p:cNvPr id="4" name="Content Placeholder 3" descr="uml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6111" y="1257031"/>
            <a:ext cx="6858476" cy="5191218"/>
          </a:xfr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7517554" y="3294061"/>
            <a:ext cx="3928240" cy="315461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lvl="1"/>
            <a:r>
              <a:rPr lang="en-US" sz="2400" dirty="0">
                <a:latin typeface="Arial" charset="0"/>
              </a:rPr>
              <a:t>Three classes so far </a:t>
            </a:r>
          </a:p>
          <a:p>
            <a:pPr lvl="2"/>
            <a:r>
              <a:rPr lang="en-US" sz="2200" dirty="0">
                <a:latin typeface="Arial" charset="0"/>
              </a:rPr>
              <a:t>SubImage </a:t>
            </a:r>
          </a:p>
          <a:p>
            <a:pPr lvl="2"/>
            <a:r>
              <a:rPr lang="en-US" sz="2200" dirty="0">
                <a:latin typeface="Arial" charset="0"/>
              </a:rPr>
              <a:t>Image </a:t>
            </a:r>
          </a:p>
          <a:p>
            <a:pPr lvl="2"/>
            <a:r>
              <a:rPr lang="en-US" sz="2200" dirty="0" err="1">
                <a:latin typeface="Arial" charset="0"/>
              </a:rPr>
              <a:t>CompressedImage</a:t>
            </a:r>
            <a:r>
              <a:rPr lang="en-US" sz="2200" dirty="0">
                <a:latin typeface="Arial" charset="0"/>
              </a:rPr>
              <a:t> </a:t>
            </a:r>
          </a:p>
          <a:p>
            <a:pPr lvl="1"/>
            <a:r>
              <a:rPr lang="en-US" sz="2400" dirty="0">
                <a:latin typeface="Arial" charset="0"/>
              </a:rPr>
              <a:t>Image is composed of SubImage objects </a:t>
            </a:r>
          </a:p>
          <a:p>
            <a:pPr lvl="1"/>
            <a:r>
              <a:rPr lang="en-US" sz="2400" dirty="0" err="1">
                <a:latin typeface="Arial" charset="0"/>
              </a:rPr>
              <a:t>CompressedImage</a:t>
            </a:r>
            <a:r>
              <a:rPr lang="en-US" sz="2400" dirty="0">
                <a:latin typeface="Arial" charset="0"/>
              </a:rPr>
              <a:t> inherits from Image 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2196011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/>
              <a:t>OOP!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638"/>
            <a:ext cx="5875252" cy="4195762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sz="2800" dirty="0"/>
              <a:t>Four main benefits of OOP for us:</a:t>
            </a:r>
          </a:p>
          <a:p>
            <a:pPr lvl="1"/>
            <a:r>
              <a:rPr lang="en-US" sz="2400" dirty="0"/>
              <a:t>Readability</a:t>
            </a:r>
          </a:p>
          <a:p>
            <a:pPr lvl="1"/>
            <a:r>
              <a:rPr lang="en-US" sz="2400" dirty="0"/>
              <a:t>Organization</a:t>
            </a:r>
          </a:p>
          <a:p>
            <a:pPr lvl="1"/>
            <a:r>
              <a:rPr lang="en-US" sz="2400" dirty="0"/>
              <a:t>Understanding</a:t>
            </a:r>
          </a:p>
          <a:p>
            <a:pPr lvl="1"/>
            <a:r>
              <a:rPr lang="en-US" sz="2400" dirty="0"/>
              <a:t>Data hiding</a:t>
            </a:r>
          </a:p>
          <a:p>
            <a:r>
              <a:rPr lang="en-US" sz="2800" dirty="0"/>
              <a:t>Git</a:t>
            </a:r>
          </a:p>
          <a:p>
            <a:pPr lvl="1"/>
            <a:r>
              <a:rPr lang="en-US" sz="2400" dirty="0"/>
              <a:t>Useful to have backups of code</a:t>
            </a:r>
          </a:p>
          <a:p>
            <a:pPr lvl="1"/>
            <a:r>
              <a:rPr lang="en-US" sz="2400" dirty="0"/>
              <a:t>Merge conflicts were time consuming</a:t>
            </a:r>
          </a:p>
        </p:txBody>
      </p:sp>
      <p:pic>
        <p:nvPicPr>
          <p:cNvPr id="4" name="Picture 3" descr="OOP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5453" y="2052638"/>
            <a:ext cx="3367253" cy="419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63785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757" y="4492756"/>
            <a:ext cx="7004705" cy="1535863"/>
          </a:xfrm>
        </p:spPr>
        <p:txBody>
          <a:bodyPr/>
          <a:lstStyle/>
          <a:p>
            <a:r>
              <a:rPr lang="en-US" sz="7200" dirty="0"/>
              <a:t>QUESTIONS?</a:t>
            </a:r>
          </a:p>
        </p:txBody>
      </p:sp>
      <p:pic>
        <p:nvPicPr>
          <p:cNvPr id="4" name="Picture 3" descr="ca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1047" y="1637890"/>
            <a:ext cx="3783242" cy="4381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749936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0</Words>
  <Application>Microsoft Office PowerPoint</Application>
  <PresentationFormat>Widescreen</PresentationFormat>
  <Paragraphs>0</Paragraphs>
  <Slides>5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Ion</vt:lpstr>
      <vt:lpstr>IMAGE COMPRESSION</vt:lpstr>
      <vt:lpstr>Why Image Compression? </vt:lpstr>
      <vt:lpstr>UML Diagram</vt:lpstr>
      <vt:lpstr>OOP!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 </cp:lastModifiedBy>
  <cp:revision>10</cp:revision>
  <dcterms:created xsi:type="dcterms:W3CDTF">2014-09-12T17:24:29Z</dcterms:created>
  <dcterms:modified xsi:type="dcterms:W3CDTF">2016-04-25T04:16:24Z</dcterms:modified>
</cp:coreProperties>
</file>

<file path=docProps/thumbnail.jpeg>
</file>